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0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1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9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8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9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4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3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42A3-2793-4C30-9EBF-81288FEB689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46B06-08A2-4346-88FA-72FF66189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666750"/>
            <a:ext cx="9467850" cy="552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63" y="5381625"/>
            <a:ext cx="2600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3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81012"/>
            <a:ext cx="96012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3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476250"/>
            <a:ext cx="9648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23825"/>
            <a:ext cx="96869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6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447675"/>
            <a:ext cx="96297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495300"/>
            <a:ext cx="96202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0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400050"/>
            <a:ext cx="9534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4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933450"/>
            <a:ext cx="59721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533400"/>
            <a:ext cx="94773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885825"/>
            <a:ext cx="6048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5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452437"/>
            <a:ext cx="96107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504825"/>
            <a:ext cx="96393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66725"/>
            <a:ext cx="96678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633412"/>
            <a:ext cx="95821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9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66725"/>
            <a:ext cx="95440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285750"/>
            <a:ext cx="96964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1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471487"/>
            <a:ext cx="97250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0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76250"/>
            <a:ext cx="96678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2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476250"/>
            <a:ext cx="96297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447675"/>
            <a:ext cx="96297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5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414337"/>
            <a:ext cx="97059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476250"/>
            <a:ext cx="96678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2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53" y="410242"/>
            <a:ext cx="9351038" cy="63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9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519112"/>
            <a:ext cx="96869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8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Gemalto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Manchanda Jatin</dc:creator>
  <cp:lastModifiedBy>Manchanda Jatin</cp:lastModifiedBy>
  <cp:revision>4</cp:revision>
  <dcterms:created xsi:type="dcterms:W3CDTF">2023-02-06T10:24:22Z</dcterms:created>
  <dcterms:modified xsi:type="dcterms:W3CDTF">2023-02-06T10:35:40Z</dcterms:modified>
</cp:coreProperties>
</file>